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1"/>
  </p:notesMasterIdLst>
  <p:sldIdLst>
    <p:sldId id="256" r:id="rId2"/>
    <p:sldId id="282" r:id="rId3"/>
    <p:sldId id="257" r:id="rId4"/>
    <p:sldId id="260" r:id="rId5"/>
    <p:sldId id="262" r:id="rId6"/>
    <p:sldId id="261" r:id="rId7"/>
    <p:sldId id="279" r:id="rId8"/>
    <p:sldId id="258" r:id="rId9"/>
    <p:sldId id="270" r:id="rId10"/>
    <p:sldId id="269" r:id="rId11"/>
    <p:sldId id="264" r:id="rId12"/>
    <p:sldId id="266" r:id="rId13"/>
    <p:sldId id="263" r:id="rId14"/>
    <p:sldId id="292" r:id="rId15"/>
    <p:sldId id="281" r:id="rId16"/>
    <p:sldId id="277" r:id="rId17"/>
    <p:sldId id="276" r:id="rId18"/>
    <p:sldId id="278" r:id="rId19"/>
    <p:sldId id="284" r:id="rId20"/>
    <p:sldId id="283" r:id="rId21"/>
    <p:sldId id="295" r:id="rId22"/>
    <p:sldId id="297" r:id="rId23"/>
    <p:sldId id="296" r:id="rId24"/>
    <p:sldId id="298" r:id="rId25"/>
    <p:sldId id="300" r:id="rId26"/>
    <p:sldId id="302" r:id="rId27"/>
    <p:sldId id="303" r:id="rId28"/>
    <p:sldId id="293" r:id="rId29"/>
    <p:sldId id="299" r:id="rId30"/>
    <p:sldId id="305" r:id="rId31"/>
    <p:sldId id="285" r:id="rId32"/>
    <p:sldId id="288" r:id="rId33"/>
    <p:sldId id="289" r:id="rId34"/>
    <p:sldId id="304" r:id="rId35"/>
    <p:sldId id="286" r:id="rId36"/>
    <p:sldId id="287" r:id="rId37"/>
    <p:sldId id="290" r:id="rId38"/>
    <p:sldId id="272" r:id="rId39"/>
    <p:sldId id="29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55698" autoAdjust="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1E462-B380-4D90-82EA-1842B4626470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335D4-87A8-4B75-A654-E47A4A9DD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0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335D4-87A8-4B75-A654-E47A4A9DD7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27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335D4-87A8-4B75-A654-E47A4A9DD7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95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335D4-87A8-4B75-A654-E47A4A9DD7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41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335D4-87A8-4B75-A654-E47A4A9DD7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14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335D4-87A8-4B75-A654-E47A4A9DD7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04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335D4-87A8-4B75-A654-E47A4A9DD7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25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6/17/2023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23370-CE99-AB32-D88E-CB2C753C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LIFE FAIR!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4B3F9-8E78-2E56-B9C4-09A342080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CELEBRATE THE </a:t>
            </a:r>
          </a:p>
          <a:p>
            <a:r>
              <a:rPr lang="en-US" sz="3200" dirty="0"/>
              <a:t>GIFT OF LIFE!</a:t>
            </a:r>
          </a:p>
        </p:txBody>
      </p:sp>
    </p:spTree>
    <p:extLst>
      <p:ext uri="{BB962C8B-B14F-4D97-AF65-F5344CB8AC3E}">
        <p14:creationId xmlns:p14="http://schemas.microsoft.com/office/powerpoint/2010/main" val="563568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B97B6-E917-4889-93C3-376AD8D58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21" y="2266357"/>
            <a:ext cx="3501197" cy="2322844"/>
          </a:xfrm>
        </p:spPr>
        <p:txBody>
          <a:bodyPr/>
          <a:lstStyle/>
          <a:p>
            <a:r>
              <a:rPr lang="en-US" sz="5400" dirty="0"/>
              <a:t>How can we hold a Life Fair?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F43AB-2ED7-06A3-70A3-A2112241D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133" y="804030"/>
            <a:ext cx="6275035" cy="52499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800" dirty="0"/>
          </a:p>
          <a:p>
            <a:pPr lvl="1"/>
            <a:r>
              <a:rPr lang="en-US" sz="3200" dirty="0"/>
              <a:t>Share Life Fair details with your parish or school.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Set a date.  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Be a contact when we arrive with the materials, set-up and run the event.</a:t>
            </a:r>
          </a:p>
          <a:p>
            <a:pPr lvl="1"/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104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D4C9-3411-A685-7FC5-F274565C5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071" y="2886075"/>
            <a:ext cx="3397619" cy="1428750"/>
          </a:xfrm>
        </p:spPr>
        <p:txBody>
          <a:bodyPr/>
          <a:lstStyle/>
          <a:p>
            <a:r>
              <a:rPr lang="en-US" sz="4400" dirty="0"/>
              <a:t>Other Associated Elements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AA2293-3805-3A92-9BB2-83525CA0C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8473" y="556905"/>
            <a:ext cx="2606988" cy="3475985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F0702C-4D7C-37C7-0EED-BCCFFF2A4C01}"/>
              </a:ext>
            </a:extLst>
          </p:cNvPr>
          <p:cNvSpPr txBox="1"/>
          <p:nvPr/>
        </p:nvSpPr>
        <p:spPr>
          <a:xfrm>
            <a:off x="6215063" y="4404598"/>
            <a:ext cx="4765359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Prayer service</a:t>
            </a:r>
          </a:p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Videos</a:t>
            </a:r>
          </a:p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Speaker</a:t>
            </a:r>
          </a:p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Diaper drive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0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3417-AABD-5F89-A5C2-BA7A8224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81" y="2557766"/>
            <a:ext cx="3501197" cy="1545604"/>
          </a:xfrm>
        </p:spPr>
        <p:txBody>
          <a:bodyPr/>
          <a:lstStyle/>
          <a:p>
            <a:r>
              <a:rPr lang="en-US" sz="4400" dirty="0"/>
              <a:t>Other Ways </a:t>
            </a:r>
            <a:br>
              <a:rPr lang="en-US" sz="4400" dirty="0"/>
            </a:br>
            <a:r>
              <a:rPr lang="en-US" sz="4400" dirty="0"/>
              <a:t>to Share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74166BD-AB6A-0CD3-4859-4C711B5D2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7413" y="835339"/>
            <a:ext cx="3782377" cy="283678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B88AF5-0D81-5EB2-5284-D06502962A20}"/>
              </a:ext>
            </a:extLst>
          </p:cNvPr>
          <p:cNvSpPr txBox="1"/>
          <p:nvPr/>
        </p:nvSpPr>
        <p:spPr>
          <a:xfrm>
            <a:off x="5783580" y="4301608"/>
            <a:ext cx="45034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Request materials to use.</a:t>
            </a:r>
          </a:p>
        </p:txBody>
      </p:sp>
    </p:spTree>
    <p:extLst>
      <p:ext uri="{BB962C8B-B14F-4D97-AF65-F5344CB8AC3E}">
        <p14:creationId xmlns:p14="http://schemas.microsoft.com/office/powerpoint/2010/main" val="1932181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B97B6-E917-4889-93C3-376AD8D58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826" y="2539068"/>
            <a:ext cx="3420479" cy="1777421"/>
          </a:xfrm>
        </p:spPr>
        <p:txBody>
          <a:bodyPr/>
          <a:lstStyle/>
          <a:p>
            <a:r>
              <a:rPr lang="en-US" sz="5400" dirty="0"/>
              <a:t>Ways to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F43AB-2ED7-06A3-70A3-A2112241D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Interested in supporting </a:t>
            </a:r>
          </a:p>
          <a:p>
            <a:pPr marL="0" indent="0">
              <a:buNone/>
            </a:pPr>
            <a:r>
              <a:rPr lang="en-US" sz="3200" dirty="0"/>
              <a:t>  this effort?</a:t>
            </a:r>
          </a:p>
          <a:p>
            <a:pPr lvl="1"/>
            <a:r>
              <a:rPr lang="en-US" sz="3200" dirty="0"/>
              <a:t>Join the Life Fair Brigade</a:t>
            </a:r>
          </a:p>
          <a:p>
            <a:pPr lvl="1"/>
            <a:r>
              <a:rPr lang="en-US" sz="3200" dirty="0"/>
              <a:t>Sponsor a Life Fair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12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B8FF-5E7E-A3F2-55E8-BF22BEC8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C02F7C-72C6-7D6E-C0FA-8955BB058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0866" y="803275"/>
            <a:ext cx="3936206" cy="5248275"/>
          </a:xfrm>
        </p:spPr>
      </p:pic>
    </p:spTree>
    <p:extLst>
      <p:ext uri="{BB962C8B-B14F-4D97-AF65-F5344CB8AC3E}">
        <p14:creationId xmlns:p14="http://schemas.microsoft.com/office/powerpoint/2010/main" val="2249681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C49A8841-847F-708B-0A6A-16D63CD19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797" y="665294"/>
            <a:ext cx="3937397" cy="5249863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6369BBE-AE50-6738-4E58-AD7CF72C2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728" y="804068"/>
            <a:ext cx="3937397" cy="52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9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0B1ECCD-230B-2697-A79D-DCBF23109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158" y="803275"/>
            <a:ext cx="3937397" cy="52498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322EB0-1E91-6FA0-A2B6-AF979FD84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803997"/>
            <a:ext cx="3886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60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FB82D30-C15F-7AC4-3202-24C7203BC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945" y="960348"/>
            <a:ext cx="6975330" cy="523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37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C61A6A2-E673-2FB3-5EFA-BA773E90F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195" y="637021"/>
            <a:ext cx="3937397" cy="5249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388E46-80A6-0B84-32E5-863195B7B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402146" y="246779"/>
            <a:ext cx="4516870" cy="60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79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02135-C9F8-9E1E-A505-E11A57492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268" y="561109"/>
            <a:ext cx="4183207" cy="5577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9A708-41E7-6595-D079-07327C695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90" y="561108"/>
            <a:ext cx="4183207" cy="557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23370-CE99-AB32-D88E-CB2C753CA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7024" y="2195512"/>
            <a:ext cx="6134101" cy="2466975"/>
          </a:xfrm>
        </p:spPr>
        <p:txBody>
          <a:bodyPr>
            <a:noAutofit/>
          </a:bodyPr>
          <a:lstStyle/>
          <a:p>
            <a:r>
              <a:rPr lang="en-US" dirty="0"/>
              <a:t>LET US SHARE OUR PRO-LIFE RESOURCES WITH YOU!</a:t>
            </a:r>
          </a:p>
        </p:txBody>
      </p:sp>
    </p:spTree>
    <p:extLst>
      <p:ext uri="{BB962C8B-B14F-4D97-AF65-F5344CB8AC3E}">
        <p14:creationId xmlns:p14="http://schemas.microsoft.com/office/powerpoint/2010/main" val="3500558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8BE3B12D-B625-39A0-18BC-226A233A1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31" y="804066"/>
            <a:ext cx="3937397" cy="5249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AED6B-B26E-DE42-91E5-56A5590BF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680" y="804066"/>
            <a:ext cx="3937397" cy="52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77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B9B498-AB23-34AE-EE3B-E3CD07B09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49" y="702451"/>
            <a:ext cx="7280275" cy="545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82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DA7ED-CAFD-2016-C891-19ED3236A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537" y="952500"/>
            <a:ext cx="7146925" cy="536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26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A84A0D-3E9C-1D7E-BEFC-39E48144D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5" y="1038224"/>
            <a:ext cx="69215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46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37336-0982-CED0-BE91-8A48E32FA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560788"/>
            <a:ext cx="4338927" cy="5785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0EB91B-71D8-8E33-6696-0AA3787CF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423" y="560788"/>
            <a:ext cx="4338927" cy="578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18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F053E-41D4-4D28-F602-F26E0DC3E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393" y="151074"/>
            <a:ext cx="8367423" cy="627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27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407CD-50E5-18C4-B0C3-2624E2501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99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CD54F-2339-D9D1-848C-25D1AFFD6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046" y="421419"/>
            <a:ext cx="7845287" cy="58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48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B8FF-5E7E-A3F2-55E8-BF22BEC8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048BEB-F4E8-059D-DEF1-5C7D0BD6F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5887055" y="394030"/>
            <a:ext cx="4618490" cy="6157987"/>
          </a:xfrm>
        </p:spPr>
      </p:pic>
    </p:spTree>
    <p:extLst>
      <p:ext uri="{BB962C8B-B14F-4D97-AF65-F5344CB8AC3E}">
        <p14:creationId xmlns:p14="http://schemas.microsoft.com/office/powerpoint/2010/main" val="413297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E5491-FCE1-CE98-FD02-64DD34DAE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526684"/>
            <a:ext cx="7664450" cy="55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8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06C7-83F4-37C2-CBDB-7599218DC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91" y="2592056"/>
            <a:ext cx="3501197" cy="1223298"/>
          </a:xfrm>
        </p:spPr>
        <p:txBody>
          <a:bodyPr/>
          <a:lstStyle/>
          <a:p>
            <a:r>
              <a:rPr lang="en-US" sz="5400" dirty="0"/>
              <a:t>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C9FA6-54DD-FFFA-881D-BC0CB2914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702" y="1646695"/>
            <a:ext cx="6038974" cy="35646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A home grown, grass roots effort to share important information on life issues  while celebrating the beauty  of God’s great gift of life!</a:t>
            </a:r>
          </a:p>
        </p:txBody>
      </p:sp>
    </p:spTree>
    <p:extLst>
      <p:ext uri="{BB962C8B-B14F-4D97-AF65-F5344CB8AC3E}">
        <p14:creationId xmlns:p14="http://schemas.microsoft.com/office/powerpoint/2010/main" val="31961669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B8FF-5E7E-A3F2-55E8-BF22BEC8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2FB191-6144-FFB2-5084-6CBC008C5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9473" y="556784"/>
            <a:ext cx="3936206" cy="5248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6A6D74-30F6-8598-D36A-50DF2CA08C31}"/>
              </a:ext>
            </a:extLst>
          </p:cNvPr>
          <p:cNvSpPr txBox="1"/>
          <p:nvPr/>
        </p:nvSpPr>
        <p:spPr>
          <a:xfrm>
            <a:off x="6007717" y="5978050"/>
            <a:ext cx="4579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MATCH THE SOCKS</a:t>
            </a:r>
          </a:p>
        </p:txBody>
      </p:sp>
    </p:spTree>
    <p:extLst>
      <p:ext uri="{BB962C8B-B14F-4D97-AF65-F5344CB8AC3E}">
        <p14:creationId xmlns:p14="http://schemas.microsoft.com/office/powerpoint/2010/main" val="3237919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F0600-10FC-6B4D-8686-A3B130D9C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144" y="558162"/>
            <a:ext cx="4583256" cy="6111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E0EFE5-CEFF-A40A-D671-7878AFD11071}"/>
              </a:ext>
            </a:extLst>
          </p:cNvPr>
          <p:cNvSpPr txBox="1"/>
          <p:nvPr/>
        </p:nvSpPr>
        <p:spPr>
          <a:xfrm>
            <a:off x="1190625" y="2425182"/>
            <a:ext cx="31051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TASTE THE SWEETNESS </a:t>
            </a:r>
          </a:p>
          <a:p>
            <a:pPr algn="ctr"/>
            <a:r>
              <a:rPr lang="en-US" sz="3600" dirty="0"/>
              <a:t>OF LIFE!</a:t>
            </a:r>
          </a:p>
        </p:txBody>
      </p:sp>
    </p:spTree>
    <p:extLst>
      <p:ext uri="{BB962C8B-B14F-4D97-AF65-F5344CB8AC3E}">
        <p14:creationId xmlns:p14="http://schemas.microsoft.com/office/powerpoint/2010/main" val="3994227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EC818-2E42-E10A-20D6-B68C8B029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281" y="485029"/>
            <a:ext cx="4248148" cy="5664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C3A25B-B9F3-374D-AA8A-633D6F8E4490}"/>
              </a:ext>
            </a:extLst>
          </p:cNvPr>
          <p:cNvSpPr txBox="1"/>
          <p:nvPr/>
        </p:nvSpPr>
        <p:spPr>
          <a:xfrm>
            <a:off x="6581778" y="2596118"/>
            <a:ext cx="42481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WHO SPEAKS </a:t>
            </a:r>
          </a:p>
          <a:p>
            <a:pPr algn="ctr"/>
            <a:r>
              <a:rPr lang="en-US" sz="3600" dirty="0"/>
              <a:t>FOR LIFE?</a:t>
            </a:r>
          </a:p>
        </p:txBody>
      </p:sp>
    </p:spTree>
    <p:extLst>
      <p:ext uri="{BB962C8B-B14F-4D97-AF65-F5344CB8AC3E}">
        <p14:creationId xmlns:p14="http://schemas.microsoft.com/office/powerpoint/2010/main" val="344407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6A04E4-E3AA-1EBE-31F9-14C0A3899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63" y="415636"/>
            <a:ext cx="3948546" cy="52647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5793B8-3682-1125-6850-A3F8346A86C4}"/>
              </a:ext>
            </a:extLst>
          </p:cNvPr>
          <p:cNvSpPr txBox="1"/>
          <p:nvPr/>
        </p:nvSpPr>
        <p:spPr>
          <a:xfrm>
            <a:off x="5710671" y="2170837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TEST </a:t>
            </a:r>
          </a:p>
          <a:p>
            <a:pPr algn="ctr"/>
            <a:r>
              <a:rPr lang="en-US" sz="3600" dirty="0"/>
              <a:t>YOUR </a:t>
            </a:r>
          </a:p>
          <a:p>
            <a:pPr algn="ctr"/>
            <a:r>
              <a:rPr lang="en-US" sz="3600" dirty="0"/>
              <a:t>KNOWLEDGE!</a:t>
            </a:r>
          </a:p>
        </p:txBody>
      </p:sp>
    </p:spTree>
    <p:extLst>
      <p:ext uri="{BB962C8B-B14F-4D97-AF65-F5344CB8AC3E}">
        <p14:creationId xmlns:p14="http://schemas.microsoft.com/office/powerpoint/2010/main" val="4081262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365BA3-5296-9824-5D96-FB5FAC649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975" y="488948"/>
            <a:ext cx="4410078" cy="5880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A794E6-5D77-D6D5-5A96-0C72E447F97C}"/>
              </a:ext>
            </a:extLst>
          </p:cNvPr>
          <p:cNvSpPr txBox="1"/>
          <p:nvPr/>
        </p:nvSpPr>
        <p:spPr>
          <a:xfrm>
            <a:off x="394857" y="29959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VIRTUE GOLF</a:t>
            </a:r>
          </a:p>
        </p:txBody>
      </p:sp>
    </p:spTree>
    <p:extLst>
      <p:ext uri="{BB962C8B-B14F-4D97-AF65-F5344CB8AC3E}">
        <p14:creationId xmlns:p14="http://schemas.microsoft.com/office/powerpoint/2010/main" val="1319995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41AB10-D99C-CA8B-1497-DE137A90F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42" y="374181"/>
            <a:ext cx="8146183" cy="6109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2DED69-BE71-C746-544D-F5E7EEC1593B}"/>
              </a:ext>
            </a:extLst>
          </p:cNvPr>
          <p:cNvSpPr txBox="1"/>
          <p:nvPr/>
        </p:nvSpPr>
        <p:spPr>
          <a:xfrm>
            <a:off x="7429500" y="2633960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MATCH </a:t>
            </a:r>
          </a:p>
          <a:p>
            <a:pPr algn="ctr"/>
            <a:r>
              <a:rPr lang="en-US" sz="3600" dirty="0"/>
              <a:t>THE </a:t>
            </a:r>
          </a:p>
          <a:p>
            <a:pPr algn="ctr"/>
            <a:r>
              <a:rPr lang="en-US" sz="3600" dirty="0"/>
              <a:t>MONTH</a:t>
            </a:r>
          </a:p>
        </p:txBody>
      </p:sp>
    </p:spTree>
    <p:extLst>
      <p:ext uri="{BB962C8B-B14F-4D97-AF65-F5344CB8AC3E}">
        <p14:creationId xmlns:p14="http://schemas.microsoft.com/office/powerpoint/2010/main" val="1593480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41690-A102-6BA9-9573-4A859C8D0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095802" y="-64365"/>
            <a:ext cx="5240049" cy="6986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FCFCB0-265F-6061-089E-CE221659A83D}"/>
              </a:ext>
            </a:extLst>
          </p:cNvPr>
          <p:cNvSpPr txBox="1"/>
          <p:nvPr/>
        </p:nvSpPr>
        <p:spPr>
          <a:xfrm>
            <a:off x="-704850" y="2376785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ROSARY</a:t>
            </a:r>
          </a:p>
          <a:p>
            <a:pPr algn="ctr"/>
            <a:r>
              <a:rPr lang="en-US" sz="3600" dirty="0"/>
              <a:t>MYSTERY</a:t>
            </a:r>
          </a:p>
          <a:p>
            <a:pPr algn="ctr"/>
            <a:r>
              <a:rPr lang="en-US" sz="3600" dirty="0"/>
              <a:t>MATCH-UP</a:t>
            </a:r>
          </a:p>
        </p:txBody>
      </p:sp>
    </p:spTree>
    <p:extLst>
      <p:ext uri="{BB962C8B-B14F-4D97-AF65-F5344CB8AC3E}">
        <p14:creationId xmlns:p14="http://schemas.microsoft.com/office/powerpoint/2010/main" val="2244576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827DBD-2854-A37D-894C-DF6A3EC22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1153299"/>
            <a:ext cx="6553200" cy="4914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2BE7B-EBA1-C617-C3C1-5A9512A0DF3B}"/>
              </a:ext>
            </a:extLst>
          </p:cNvPr>
          <p:cNvSpPr txBox="1"/>
          <p:nvPr/>
        </p:nvSpPr>
        <p:spPr>
          <a:xfrm>
            <a:off x="6696075" y="3105834"/>
            <a:ext cx="5905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AIM HIGH</a:t>
            </a:r>
          </a:p>
        </p:txBody>
      </p:sp>
    </p:spTree>
    <p:extLst>
      <p:ext uri="{BB962C8B-B14F-4D97-AF65-F5344CB8AC3E}">
        <p14:creationId xmlns:p14="http://schemas.microsoft.com/office/powerpoint/2010/main" val="1747770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7BC39-24FB-009B-DA06-AEC60AC6D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656826"/>
            <a:ext cx="3501197" cy="1223298"/>
          </a:xfrm>
        </p:spPr>
        <p:txBody>
          <a:bodyPr/>
          <a:lstStyle/>
          <a:p>
            <a:r>
              <a:rPr lang="en-US" dirty="0"/>
              <a:t>PRIZES </a:t>
            </a:r>
            <a:br>
              <a:rPr lang="en-US" dirty="0"/>
            </a:br>
            <a:r>
              <a:rPr lang="en-US" dirty="0"/>
              <a:t>GIVE-AWAYS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753EA0-C42D-8C85-A02C-982244D7A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116321" y="813675"/>
            <a:ext cx="3794668" cy="5059558"/>
          </a:xfrm>
        </p:spPr>
      </p:pic>
    </p:spTree>
    <p:extLst>
      <p:ext uri="{BB962C8B-B14F-4D97-AF65-F5344CB8AC3E}">
        <p14:creationId xmlns:p14="http://schemas.microsoft.com/office/powerpoint/2010/main" val="4129943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1CE52-FD27-DD1A-99F2-A48BAC08C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93CA6-11A1-E8B0-D09C-02BA143D5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Questions?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Contact Information</a:t>
            </a:r>
          </a:p>
          <a:p>
            <a:pPr marL="0" indent="0">
              <a:buNone/>
            </a:pPr>
            <a:r>
              <a:rPr lang="en-US" sz="2800" dirty="0"/>
              <a:t>	Kathy Easter 262-366-9585</a:t>
            </a:r>
          </a:p>
          <a:p>
            <a:pPr marL="0" indent="0">
              <a:buNone/>
            </a:pPr>
            <a:r>
              <a:rPr lang="en-US" sz="2800" dirty="0"/>
              <a:t>	prolifefair.com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114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06C7-83F4-37C2-CBDB-7599218DC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11" y="2976150"/>
            <a:ext cx="3501197" cy="1223298"/>
          </a:xfrm>
        </p:spPr>
        <p:txBody>
          <a:bodyPr/>
          <a:lstStyle/>
          <a:p>
            <a:r>
              <a:rPr lang="en-US" sz="5400" dirty="0"/>
              <a:t>Why hold</a:t>
            </a:r>
            <a:br>
              <a:rPr lang="en-US" sz="5400" dirty="0"/>
            </a:br>
            <a:r>
              <a:rPr lang="en-US" sz="5400" dirty="0"/>
              <a:t>a Life Fair?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C9FA6-54DD-FFFA-881D-BC0CB2914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Build a Culture of Life</a:t>
            </a:r>
          </a:p>
          <a:p>
            <a:r>
              <a:rPr lang="en-US" sz="3600" dirty="0"/>
              <a:t>Educate and Celebrate</a:t>
            </a:r>
          </a:p>
          <a:p>
            <a:r>
              <a:rPr lang="en-US" sz="3600" dirty="0"/>
              <a:t>Encourage and Motivate</a:t>
            </a:r>
          </a:p>
        </p:txBody>
      </p:sp>
    </p:spTree>
    <p:extLst>
      <p:ext uri="{BB962C8B-B14F-4D97-AF65-F5344CB8AC3E}">
        <p14:creationId xmlns:p14="http://schemas.microsoft.com/office/powerpoint/2010/main" val="676706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06C7-83F4-37C2-CBDB-7599218DC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728" y="1857532"/>
            <a:ext cx="3501197" cy="2281967"/>
          </a:xfrm>
        </p:spPr>
        <p:txBody>
          <a:bodyPr/>
          <a:lstStyle/>
          <a:p>
            <a:r>
              <a:rPr lang="en-US" sz="5400" dirty="0"/>
              <a:t>What is included?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C9FA6-54DD-FFFA-881D-BC0CB2914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177" y="1208867"/>
            <a:ext cx="5181889" cy="4907095"/>
          </a:xfrm>
        </p:spPr>
        <p:txBody>
          <a:bodyPr>
            <a:normAutofit/>
          </a:bodyPr>
          <a:lstStyle/>
          <a:p>
            <a:r>
              <a:rPr lang="en-US" sz="4000" dirty="0"/>
              <a:t>Posters</a:t>
            </a:r>
          </a:p>
          <a:p>
            <a:r>
              <a:rPr lang="en-US" sz="4000" dirty="0"/>
              <a:t>Literature</a:t>
            </a:r>
          </a:p>
          <a:p>
            <a:r>
              <a:rPr lang="en-US" sz="4000" dirty="0"/>
              <a:t>Games/Prizes</a:t>
            </a:r>
          </a:p>
          <a:p>
            <a:r>
              <a:rPr lang="en-US" sz="4000" dirty="0"/>
              <a:t>Give-aways 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2798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06C7-83F4-37C2-CBDB-7599218DC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36" y="1887205"/>
            <a:ext cx="3501197" cy="2281967"/>
          </a:xfrm>
        </p:spPr>
        <p:txBody>
          <a:bodyPr/>
          <a:lstStyle/>
          <a:p>
            <a:r>
              <a:rPr lang="en-US" sz="5400" dirty="0"/>
              <a:t>What are the Topics?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C9FA6-54DD-FFFA-881D-BC0CB2914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6478" y="804030"/>
            <a:ext cx="6275035" cy="5249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The topics include:</a:t>
            </a:r>
          </a:p>
          <a:p>
            <a:pPr lvl="1"/>
            <a:r>
              <a:rPr lang="en-US" sz="3200" dirty="0"/>
              <a:t>Human Development</a:t>
            </a:r>
          </a:p>
          <a:p>
            <a:pPr lvl="1"/>
            <a:r>
              <a:rPr lang="en-US" sz="3200" dirty="0"/>
              <a:t>Abortion</a:t>
            </a:r>
          </a:p>
          <a:p>
            <a:pPr lvl="1"/>
            <a:r>
              <a:rPr lang="en-US" sz="3200" dirty="0"/>
              <a:t>Pregnancy Help</a:t>
            </a:r>
          </a:p>
          <a:p>
            <a:pPr lvl="1"/>
            <a:r>
              <a:rPr lang="en-US" sz="3200" dirty="0"/>
              <a:t>Post-Abortion Healing</a:t>
            </a:r>
          </a:p>
          <a:p>
            <a:pPr lvl="1"/>
            <a:r>
              <a:rPr lang="en-US" sz="3200" dirty="0"/>
              <a:t>Contraception/NFP</a:t>
            </a:r>
          </a:p>
          <a:p>
            <a:pPr lvl="1"/>
            <a:r>
              <a:rPr lang="en-US" sz="3200" dirty="0"/>
              <a:t>Chastity</a:t>
            </a:r>
          </a:p>
          <a:p>
            <a:pPr lvl="1"/>
            <a:r>
              <a:rPr lang="en-US" sz="3200" dirty="0"/>
              <a:t>Euthanasia/Assisted Suicide</a:t>
            </a:r>
          </a:p>
        </p:txBody>
      </p:sp>
    </p:spTree>
    <p:extLst>
      <p:ext uri="{BB962C8B-B14F-4D97-AF65-F5344CB8AC3E}">
        <p14:creationId xmlns:p14="http://schemas.microsoft.com/office/powerpoint/2010/main" val="3064757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330C1-E0AD-41EC-D160-253AA24C7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3197846"/>
            <a:ext cx="3501197" cy="1223298"/>
          </a:xfrm>
        </p:spPr>
        <p:txBody>
          <a:bodyPr/>
          <a:lstStyle/>
          <a:p>
            <a:r>
              <a:rPr lang="en-US" sz="4800" dirty="0"/>
              <a:t>How Much </a:t>
            </a:r>
            <a:br>
              <a:rPr lang="en-US" sz="4800" dirty="0"/>
            </a:br>
            <a:r>
              <a:rPr lang="en-US" sz="4800" dirty="0"/>
              <a:t>Does </a:t>
            </a:r>
            <a:br>
              <a:rPr lang="en-US" sz="4800" dirty="0"/>
            </a:br>
            <a:r>
              <a:rPr lang="en-US" sz="4800" dirty="0"/>
              <a:t>It Cost?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26EF6-057E-5C33-6911-C767087DD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140" y="802809"/>
            <a:ext cx="2994660" cy="5060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Nothing.</a:t>
            </a:r>
          </a:p>
        </p:txBody>
      </p:sp>
    </p:spTree>
    <p:extLst>
      <p:ext uri="{BB962C8B-B14F-4D97-AF65-F5344CB8AC3E}">
        <p14:creationId xmlns:p14="http://schemas.microsoft.com/office/powerpoint/2010/main" val="71602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06C7-83F4-37C2-CBDB-7599218DC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123" y="2940116"/>
            <a:ext cx="3501197" cy="1223298"/>
          </a:xfrm>
        </p:spPr>
        <p:txBody>
          <a:bodyPr/>
          <a:lstStyle/>
          <a:p>
            <a:r>
              <a:rPr lang="en-US" sz="5400" dirty="0"/>
              <a:t>Where is it held?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575C6C-35E3-5846-01E7-508256CAE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326" y="804030"/>
            <a:ext cx="5699760" cy="5249940"/>
          </a:xfrm>
        </p:spPr>
        <p:txBody>
          <a:bodyPr>
            <a:normAutofit/>
          </a:bodyPr>
          <a:lstStyle/>
          <a:p>
            <a:r>
              <a:rPr lang="en-US" sz="3200" dirty="0"/>
              <a:t>Parishes</a:t>
            </a:r>
          </a:p>
          <a:p>
            <a:r>
              <a:rPr lang="en-US" sz="3200" dirty="0"/>
              <a:t>Schools</a:t>
            </a:r>
          </a:p>
          <a:p>
            <a:r>
              <a:rPr lang="en-US" sz="3200" dirty="0"/>
              <a:t>Religious Education Classes</a:t>
            </a:r>
          </a:p>
          <a:p>
            <a:r>
              <a:rPr lang="en-US" sz="3200" dirty="0"/>
              <a:t>Other Events</a:t>
            </a:r>
          </a:p>
        </p:txBody>
      </p:sp>
    </p:spTree>
    <p:extLst>
      <p:ext uri="{BB962C8B-B14F-4D97-AF65-F5344CB8AC3E}">
        <p14:creationId xmlns:p14="http://schemas.microsoft.com/office/powerpoint/2010/main" val="1062176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06C7-83F4-37C2-CBDB-7599218DC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678" y="2368026"/>
            <a:ext cx="3501197" cy="2281967"/>
          </a:xfrm>
        </p:spPr>
        <p:txBody>
          <a:bodyPr/>
          <a:lstStyle/>
          <a:p>
            <a:r>
              <a:rPr lang="en-US" sz="5400" dirty="0"/>
              <a:t>How much room is needed?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C9FA6-54DD-FFFA-881D-BC0CB2914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0587" y="1197437"/>
            <a:ext cx="5181889" cy="41860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Size and content are determined by those holding the event.  </a:t>
            </a:r>
          </a:p>
        </p:txBody>
      </p:sp>
    </p:spTree>
    <p:extLst>
      <p:ext uri="{BB962C8B-B14F-4D97-AF65-F5344CB8AC3E}">
        <p14:creationId xmlns:p14="http://schemas.microsoft.com/office/powerpoint/2010/main" val="1438432193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7141</TotalTime>
  <Words>268</Words>
  <Application>Microsoft Office PowerPoint</Application>
  <PresentationFormat>Widescreen</PresentationFormat>
  <Paragraphs>84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Calibri</vt:lpstr>
      <vt:lpstr>Calibri Light</vt:lpstr>
      <vt:lpstr>Rockwell</vt:lpstr>
      <vt:lpstr>Wingdings</vt:lpstr>
      <vt:lpstr>Atlas</vt:lpstr>
      <vt:lpstr>LIFE FAIR!</vt:lpstr>
      <vt:lpstr>LET US SHARE OUR PRO-LIFE RESOURCES WITH YOU!</vt:lpstr>
      <vt:lpstr>What is it?</vt:lpstr>
      <vt:lpstr>Why hold a Life Fair?</vt:lpstr>
      <vt:lpstr>What is included?</vt:lpstr>
      <vt:lpstr>What are the Topics?</vt:lpstr>
      <vt:lpstr>How Much  Does  It Cost?</vt:lpstr>
      <vt:lpstr>Where is it held?</vt:lpstr>
      <vt:lpstr>How much room is needed?</vt:lpstr>
      <vt:lpstr>How can we hold a Life Fair?</vt:lpstr>
      <vt:lpstr>Other Associated Elements</vt:lpstr>
      <vt:lpstr>Other Ways  to Share</vt:lpstr>
      <vt:lpstr>Ways to Help</vt:lpstr>
      <vt:lpstr>POSTERS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LITERATURE</vt:lpstr>
      <vt:lpstr>PowerPoint Presentation</vt:lpstr>
      <vt:lpstr>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PRIZES  GIVE-AWAYS</vt:lpstr>
      <vt:lpstr>THOUGHTS?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easterk859@gmail.com</dc:creator>
  <cp:lastModifiedBy>easterk859@gmail.com</cp:lastModifiedBy>
  <cp:revision>23</cp:revision>
  <dcterms:created xsi:type="dcterms:W3CDTF">2023-06-02T14:17:26Z</dcterms:created>
  <dcterms:modified xsi:type="dcterms:W3CDTF">2023-06-17T10:29:41Z</dcterms:modified>
</cp:coreProperties>
</file>